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2" d="100"/>
          <a:sy n="52" d="100"/>
        </p:scale>
        <p:origin x="266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5D521-B854-4D10-BCEB-4D05A16FEFF5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B0B1-220D-4955-9353-454E7F46EF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72892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5D521-B854-4D10-BCEB-4D05A16FEFF5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B0B1-220D-4955-9353-454E7F46EF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5715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5D521-B854-4D10-BCEB-4D05A16FEFF5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B0B1-220D-4955-9353-454E7F46EF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8142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5D521-B854-4D10-BCEB-4D05A16FEFF5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B0B1-220D-4955-9353-454E7F46EF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542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5D521-B854-4D10-BCEB-4D05A16FEFF5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B0B1-220D-4955-9353-454E7F46EF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3598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5D521-B854-4D10-BCEB-4D05A16FEFF5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B0B1-220D-4955-9353-454E7F46EF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47901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5D521-B854-4D10-BCEB-4D05A16FEFF5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B0B1-220D-4955-9353-454E7F46EF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2819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5D521-B854-4D10-BCEB-4D05A16FEFF5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B0B1-220D-4955-9353-454E7F46EF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2980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5D521-B854-4D10-BCEB-4D05A16FEFF5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B0B1-220D-4955-9353-454E7F46EF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6388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5D521-B854-4D10-BCEB-4D05A16FEFF5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B0B1-220D-4955-9353-454E7F46EF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8870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5D521-B854-4D10-BCEB-4D05A16FEFF5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B0B1-220D-4955-9353-454E7F46EF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1614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C45D521-B854-4D10-BCEB-4D05A16FEFF5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125B0B1-220D-4955-9353-454E7F46EF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528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テキスト&#10;&#10;AI 生成コンテンツは誤りを含む可能性があります。">
            <a:extLst>
              <a:ext uri="{FF2B5EF4-FFF2-40B4-BE49-F238E27FC236}">
                <a16:creationId xmlns:a16="http://schemas.microsoft.com/office/drawing/2014/main" id="{16CA1D28-A892-C9E1-3387-CE121C9266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2929"/>
            <a:ext cx="6858000" cy="9700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1414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0</Words>
  <Application>Microsoft Office PowerPoint</Application>
  <PresentationFormat>A4 210 x 297 mm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石田 美奈子</dc:creator>
  <cp:lastModifiedBy>石田 美奈子</cp:lastModifiedBy>
  <cp:revision>1</cp:revision>
  <cp:lastPrinted>2026-02-13T07:50:38Z</cp:lastPrinted>
  <dcterms:created xsi:type="dcterms:W3CDTF">2026-02-13T07:46:55Z</dcterms:created>
  <dcterms:modified xsi:type="dcterms:W3CDTF">2026-02-13T07:58:27Z</dcterms:modified>
</cp:coreProperties>
</file>